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4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71" r:id="rId6"/>
    <p:sldId id="265" r:id="rId7"/>
    <p:sldId id="272" r:id="rId8"/>
    <p:sldId id="266" r:id="rId9"/>
    <p:sldId id="268" r:id="rId10"/>
    <p:sldId id="269" r:id="rId11"/>
    <p:sldId id="270" r:id="rId12"/>
    <p:sldId id="274" r:id="rId13"/>
    <p:sldId id="275" r:id="rId14"/>
    <p:sldId id="276" r:id="rId15"/>
    <p:sldId id="273" r:id="rId16"/>
    <p:sldId id="261" r:id="rId17"/>
    <p:sldId id="264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>
    <p:restoredLeft sz="8971" autoAdjust="0"/>
    <p:restoredTop sz="86481" autoAdjust="0"/>
  </p:normalViewPr>
  <p:slideViewPr>
    <p:cSldViewPr snapToGrid="0">
      <p:cViewPr varScale="1">
        <p:scale>
          <a:sx n="62" d="100"/>
          <a:sy n="62" d="100"/>
        </p:scale>
        <p:origin x="1554" y="4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umegenius.com/" TargetMode="External"/><Relationship Id="rId2" Type="http://schemas.openxmlformats.org/officeDocument/2006/relationships/hyperlink" Target="https://smallpdf.com/" TargetMode="External"/><Relationship Id="rId1" Type="http://schemas.openxmlformats.org/officeDocument/2006/relationships/hyperlink" Target="https://en.wikipedia.org/" TargetMode="External"/><Relationship Id="rId5" Type="http://schemas.openxmlformats.org/officeDocument/2006/relationships/hyperlink" Target="http://www.prosperoverseas.com/sample-resume" TargetMode="External"/><Relationship Id="rId4" Type="http://schemas.openxmlformats.org/officeDocument/2006/relationships/hyperlink" Target="https://www.mongodb.com/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umegenius.com/" TargetMode="External"/><Relationship Id="rId2" Type="http://schemas.openxmlformats.org/officeDocument/2006/relationships/hyperlink" Target="https://smallpdf.com/" TargetMode="External"/><Relationship Id="rId1" Type="http://schemas.openxmlformats.org/officeDocument/2006/relationships/hyperlink" Target="https://en.wikipedia.org/" TargetMode="External"/><Relationship Id="rId5" Type="http://schemas.openxmlformats.org/officeDocument/2006/relationships/hyperlink" Target="http://www.prosperoverseas.com/sample-resume" TargetMode="External"/><Relationship Id="rId4" Type="http://schemas.openxmlformats.org/officeDocument/2006/relationships/hyperlink" Target="https://www.mongodb.com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4BAE09-3FB9-4541-A0FF-2F7EB2F2E1A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05FEFE-9825-4D53-9CC8-590B49B4B4F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Establishing proper connection with Firebase Realtime Database 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D3A8B92-87F5-4720-8D4B-14F09E636E39}" type="parTrans" cxnId="{27391369-3A94-49D2-B8BA-15B89A5338CB}">
      <dgm:prSet/>
      <dgm:spPr/>
      <dgm:t>
        <a:bodyPr/>
        <a:lstStyle/>
        <a:p>
          <a:endParaRPr lang="en-US"/>
        </a:p>
      </dgm:t>
    </dgm:pt>
    <dgm:pt modelId="{BDB31216-94D4-4C1C-8E76-8CA6B3F33AA3}" type="sibTrans" cxnId="{27391369-3A94-49D2-B8BA-15B89A5338CB}">
      <dgm:prSet/>
      <dgm:spPr/>
      <dgm:t>
        <a:bodyPr/>
        <a:lstStyle/>
        <a:p>
          <a:endParaRPr lang="en-US"/>
        </a:p>
      </dgm:t>
    </dgm:pt>
    <dgm:pt modelId="{A8BF8225-9237-4F7B-91D0-4867962404B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Creating appropriate schema in the database 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DA9FFC-5486-4751-9F65-F3FAB0142000}" type="parTrans" cxnId="{7FC9D1E8-EB65-4AC0-B44C-331CBEC586F9}">
      <dgm:prSet/>
      <dgm:spPr/>
      <dgm:t>
        <a:bodyPr/>
        <a:lstStyle/>
        <a:p>
          <a:endParaRPr lang="en-US"/>
        </a:p>
      </dgm:t>
    </dgm:pt>
    <dgm:pt modelId="{2B862357-E643-46E4-AD18-93C360CC3D5E}" type="sibTrans" cxnId="{7FC9D1E8-EB65-4AC0-B44C-331CBEC586F9}">
      <dgm:prSet/>
      <dgm:spPr/>
      <dgm:t>
        <a:bodyPr/>
        <a:lstStyle/>
        <a:p>
          <a:endParaRPr lang="en-US"/>
        </a:p>
      </dgm:t>
    </dgm:pt>
    <dgm:pt modelId="{357A3AF7-2E9A-4500-B68F-DA2595E3F56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Issues with cascading style sheets while designing the website. </a:t>
          </a:r>
          <a:endParaRPr lang="en-US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A7345D9-CC76-44F7-8570-EDBC0C99A3A0}" type="parTrans" cxnId="{BF0DA260-F132-40A1-A2F9-9740C8CB51F4}">
      <dgm:prSet/>
      <dgm:spPr/>
      <dgm:t>
        <a:bodyPr/>
        <a:lstStyle/>
        <a:p>
          <a:endParaRPr lang="en-US"/>
        </a:p>
      </dgm:t>
    </dgm:pt>
    <dgm:pt modelId="{B94B1A2E-CFEB-4539-9234-B1B518084F2C}" type="sibTrans" cxnId="{BF0DA260-F132-40A1-A2F9-9740C8CB51F4}">
      <dgm:prSet/>
      <dgm:spPr/>
      <dgm:t>
        <a:bodyPr/>
        <a:lstStyle/>
        <a:p>
          <a:endParaRPr lang="en-US"/>
        </a:p>
      </dgm:t>
    </dgm:pt>
    <dgm:pt modelId="{E7D3E02F-5DAF-4414-9E8D-11C51AF84D9C}" type="pres">
      <dgm:prSet presAssocID="{3B4BAE09-3FB9-4541-A0FF-2F7EB2F2E1AB}" presName="root" presStyleCnt="0">
        <dgm:presLayoutVars>
          <dgm:dir/>
          <dgm:resizeHandles val="exact"/>
        </dgm:presLayoutVars>
      </dgm:prSet>
      <dgm:spPr/>
    </dgm:pt>
    <dgm:pt modelId="{99266D40-0010-4D01-8ABD-B9A1EE62D973}" type="pres">
      <dgm:prSet presAssocID="{5F05FEFE-9825-4D53-9CC8-590B49B4B4F4}" presName="compNode" presStyleCnt="0"/>
      <dgm:spPr/>
    </dgm:pt>
    <dgm:pt modelId="{58EA0939-A79F-484B-A65A-25837FA52189}" type="pres">
      <dgm:prSet presAssocID="{5F05FEFE-9825-4D53-9CC8-590B49B4B4F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DBE9511-C391-464A-A0D3-BE7818894C0B}" type="pres">
      <dgm:prSet presAssocID="{5F05FEFE-9825-4D53-9CC8-590B49B4B4F4}" presName="spaceRect" presStyleCnt="0"/>
      <dgm:spPr/>
    </dgm:pt>
    <dgm:pt modelId="{4A14BD50-4748-45BC-9048-4D0F30B37C09}" type="pres">
      <dgm:prSet presAssocID="{5F05FEFE-9825-4D53-9CC8-590B49B4B4F4}" presName="textRect" presStyleLbl="revTx" presStyleIdx="0" presStyleCnt="3">
        <dgm:presLayoutVars>
          <dgm:chMax val="1"/>
          <dgm:chPref val="1"/>
        </dgm:presLayoutVars>
      </dgm:prSet>
      <dgm:spPr/>
    </dgm:pt>
    <dgm:pt modelId="{46869EAF-4F54-4C02-B699-FF14F18EB531}" type="pres">
      <dgm:prSet presAssocID="{BDB31216-94D4-4C1C-8E76-8CA6B3F33AA3}" presName="sibTrans" presStyleCnt="0"/>
      <dgm:spPr/>
    </dgm:pt>
    <dgm:pt modelId="{4B9B06EA-DBA0-4F35-8EBB-61182A5C7227}" type="pres">
      <dgm:prSet presAssocID="{A8BF8225-9237-4F7B-91D0-4867962404B4}" presName="compNode" presStyleCnt="0"/>
      <dgm:spPr/>
    </dgm:pt>
    <dgm:pt modelId="{36FD43A2-9250-4658-9519-9B9A4465F958}" type="pres">
      <dgm:prSet presAssocID="{A8BF8225-9237-4F7B-91D0-4867962404B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87C7F4F3-49B6-43F0-8563-66E2ADF1DA59}" type="pres">
      <dgm:prSet presAssocID="{A8BF8225-9237-4F7B-91D0-4867962404B4}" presName="spaceRect" presStyleCnt="0"/>
      <dgm:spPr/>
    </dgm:pt>
    <dgm:pt modelId="{7FD7225B-1683-4479-AFD4-AC6D7B6B81CE}" type="pres">
      <dgm:prSet presAssocID="{A8BF8225-9237-4F7B-91D0-4867962404B4}" presName="textRect" presStyleLbl="revTx" presStyleIdx="1" presStyleCnt="3">
        <dgm:presLayoutVars>
          <dgm:chMax val="1"/>
          <dgm:chPref val="1"/>
        </dgm:presLayoutVars>
      </dgm:prSet>
      <dgm:spPr/>
    </dgm:pt>
    <dgm:pt modelId="{3782095E-A12E-46A6-AFFA-11051D059999}" type="pres">
      <dgm:prSet presAssocID="{2B862357-E643-46E4-AD18-93C360CC3D5E}" presName="sibTrans" presStyleCnt="0"/>
      <dgm:spPr/>
    </dgm:pt>
    <dgm:pt modelId="{C450126E-47CE-44F4-BC17-76D5FB48D5E5}" type="pres">
      <dgm:prSet presAssocID="{357A3AF7-2E9A-4500-B68F-DA2595E3F56B}" presName="compNode" presStyleCnt="0"/>
      <dgm:spPr/>
    </dgm:pt>
    <dgm:pt modelId="{7B291194-DB29-43B6-B4EC-4649EF7C2BB3}" type="pres">
      <dgm:prSet presAssocID="{357A3AF7-2E9A-4500-B68F-DA2595E3F56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BAD067BC-4FAB-4AEF-BE85-F2C0670ABC72}" type="pres">
      <dgm:prSet presAssocID="{357A3AF7-2E9A-4500-B68F-DA2595E3F56B}" presName="spaceRect" presStyleCnt="0"/>
      <dgm:spPr/>
    </dgm:pt>
    <dgm:pt modelId="{4F14BC1F-E33E-483B-8672-CB060DD30FFB}" type="pres">
      <dgm:prSet presAssocID="{357A3AF7-2E9A-4500-B68F-DA2595E3F56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F0DA260-F132-40A1-A2F9-9740C8CB51F4}" srcId="{3B4BAE09-3FB9-4541-A0FF-2F7EB2F2E1AB}" destId="{357A3AF7-2E9A-4500-B68F-DA2595E3F56B}" srcOrd="2" destOrd="0" parTransId="{7A7345D9-CC76-44F7-8570-EDBC0C99A3A0}" sibTransId="{B94B1A2E-CFEB-4539-9234-B1B518084F2C}"/>
    <dgm:cxn modelId="{F17AEE41-1DB7-4CBF-9227-252240233F7D}" type="presOf" srcId="{357A3AF7-2E9A-4500-B68F-DA2595E3F56B}" destId="{4F14BC1F-E33E-483B-8672-CB060DD30FFB}" srcOrd="0" destOrd="0" presId="urn:microsoft.com/office/officeart/2018/2/layout/IconLabelList"/>
    <dgm:cxn modelId="{27391369-3A94-49D2-B8BA-15B89A5338CB}" srcId="{3B4BAE09-3FB9-4541-A0FF-2F7EB2F2E1AB}" destId="{5F05FEFE-9825-4D53-9CC8-590B49B4B4F4}" srcOrd="0" destOrd="0" parTransId="{6D3A8B92-87F5-4720-8D4B-14F09E636E39}" sibTransId="{BDB31216-94D4-4C1C-8E76-8CA6B3F33AA3}"/>
    <dgm:cxn modelId="{5CA26754-45EF-4C52-90AB-DA9FC53B78C4}" type="presOf" srcId="{A8BF8225-9237-4F7B-91D0-4867962404B4}" destId="{7FD7225B-1683-4479-AFD4-AC6D7B6B81CE}" srcOrd="0" destOrd="0" presId="urn:microsoft.com/office/officeart/2018/2/layout/IconLabelList"/>
    <dgm:cxn modelId="{6CA0B35A-D4E6-4582-86B7-8ABCAAA1F9C1}" type="presOf" srcId="{3B4BAE09-3FB9-4541-A0FF-2F7EB2F2E1AB}" destId="{E7D3E02F-5DAF-4414-9E8D-11C51AF84D9C}" srcOrd="0" destOrd="0" presId="urn:microsoft.com/office/officeart/2018/2/layout/IconLabelList"/>
    <dgm:cxn modelId="{7FC9D1E8-EB65-4AC0-B44C-331CBEC586F9}" srcId="{3B4BAE09-3FB9-4541-A0FF-2F7EB2F2E1AB}" destId="{A8BF8225-9237-4F7B-91D0-4867962404B4}" srcOrd="1" destOrd="0" parTransId="{42DA9FFC-5486-4751-9F65-F3FAB0142000}" sibTransId="{2B862357-E643-46E4-AD18-93C360CC3D5E}"/>
    <dgm:cxn modelId="{BB99C9FD-B551-4535-9E82-3C27216FA201}" type="presOf" srcId="{5F05FEFE-9825-4D53-9CC8-590B49B4B4F4}" destId="{4A14BD50-4748-45BC-9048-4D0F30B37C09}" srcOrd="0" destOrd="0" presId="urn:microsoft.com/office/officeart/2018/2/layout/IconLabelList"/>
    <dgm:cxn modelId="{93202E52-F508-42E3-9C34-C6AA409F5EEE}" type="presParOf" srcId="{E7D3E02F-5DAF-4414-9E8D-11C51AF84D9C}" destId="{99266D40-0010-4D01-8ABD-B9A1EE62D973}" srcOrd="0" destOrd="0" presId="urn:microsoft.com/office/officeart/2018/2/layout/IconLabelList"/>
    <dgm:cxn modelId="{5997EEFB-51F6-4599-96F9-FC9C0646D54B}" type="presParOf" srcId="{99266D40-0010-4D01-8ABD-B9A1EE62D973}" destId="{58EA0939-A79F-484B-A65A-25837FA52189}" srcOrd="0" destOrd="0" presId="urn:microsoft.com/office/officeart/2018/2/layout/IconLabelList"/>
    <dgm:cxn modelId="{7A4B1ED5-6814-4D70-A8E5-DA09EF725C9D}" type="presParOf" srcId="{99266D40-0010-4D01-8ABD-B9A1EE62D973}" destId="{7DBE9511-C391-464A-A0D3-BE7818894C0B}" srcOrd="1" destOrd="0" presId="urn:microsoft.com/office/officeart/2018/2/layout/IconLabelList"/>
    <dgm:cxn modelId="{C7719A2A-FA85-4A7B-98EC-CD66F9A577C1}" type="presParOf" srcId="{99266D40-0010-4D01-8ABD-B9A1EE62D973}" destId="{4A14BD50-4748-45BC-9048-4D0F30B37C09}" srcOrd="2" destOrd="0" presId="urn:microsoft.com/office/officeart/2018/2/layout/IconLabelList"/>
    <dgm:cxn modelId="{083FD7AD-CDD5-47F2-A479-BF7669DB1865}" type="presParOf" srcId="{E7D3E02F-5DAF-4414-9E8D-11C51AF84D9C}" destId="{46869EAF-4F54-4C02-B699-FF14F18EB531}" srcOrd="1" destOrd="0" presId="urn:microsoft.com/office/officeart/2018/2/layout/IconLabelList"/>
    <dgm:cxn modelId="{742215ED-A451-4867-8DF9-D054C8EFC647}" type="presParOf" srcId="{E7D3E02F-5DAF-4414-9E8D-11C51AF84D9C}" destId="{4B9B06EA-DBA0-4F35-8EBB-61182A5C7227}" srcOrd="2" destOrd="0" presId="urn:microsoft.com/office/officeart/2018/2/layout/IconLabelList"/>
    <dgm:cxn modelId="{04B2E3D7-C117-49C4-A93E-065A01A9B239}" type="presParOf" srcId="{4B9B06EA-DBA0-4F35-8EBB-61182A5C7227}" destId="{36FD43A2-9250-4658-9519-9B9A4465F958}" srcOrd="0" destOrd="0" presId="urn:microsoft.com/office/officeart/2018/2/layout/IconLabelList"/>
    <dgm:cxn modelId="{5F71AFEF-785D-4C07-9A27-DFED76AD3551}" type="presParOf" srcId="{4B9B06EA-DBA0-4F35-8EBB-61182A5C7227}" destId="{87C7F4F3-49B6-43F0-8563-66E2ADF1DA59}" srcOrd="1" destOrd="0" presId="urn:microsoft.com/office/officeart/2018/2/layout/IconLabelList"/>
    <dgm:cxn modelId="{572E2C47-12AE-49C3-B721-59F757BF7E13}" type="presParOf" srcId="{4B9B06EA-DBA0-4F35-8EBB-61182A5C7227}" destId="{7FD7225B-1683-4479-AFD4-AC6D7B6B81CE}" srcOrd="2" destOrd="0" presId="urn:microsoft.com/office/officeart/2018/2/layout/IconLabelList"/>
    <dgm:cxn modelId="{5C261DCC-ABF1-4AD7-BE83-1735BDABD3EA}" type="presParOf" srcId="{E7D3E02F-5DAF-4414-9E8D-11C51AF84D9C}" destId="{3782095E-A12E-46A6-AFFA-11051D059999}" srcOrd="3" destOrd="0" presId="urn:microsoft.com/office/officeart/2018/2/layout/IconLabelList"/>
    <dgm:cxn modelId="{5FC7D6E2-5689-4325-BCFC-12430F3EAA87}" type="presParOf" srcId="{E7D3E02F-5DAF-4414-9E8D-11C51AF84D9C}" destId="{C450126E-47CE-44F4-BC17-76D5FB48D5E5}" srcOrd="4" destOrd="0" presId="urn:microsoft.com/office/officeart/2018/2/layout/IconLabelList"/>
    <dgm:cxn modelId="{62BA874E-C82B-440D-984F-8DCE5B22AC70}" type="presParOf" srcId="{C450126E-47CE-44F4-BC17-76D5FB48D5E5}" destId="{7B291194-DB29-43B6-B4EC-4649EF7C2BB3}" srcOrd="0" destOrd="0" presId="urn:microsoft.com/office/officeart/2018/2/layout/IconLabelList"/>
    <dgm:cxn modelId="{14B73305-0BB3-4FB3-8199-0066394C8E2B}" type="presParOf" srcId="{C450126E-47CE-44F4-BC17-76D5FB48D5E5}" destId="{BAD067BC-4FAB-4AEF-BE85-F2C0670ABC72}" srcOrd="1" destOrd="0" presId="urn:microsoft.com/office/officeart/2018/2/layout/IconLabelList"/>
    <dgm:cxn modelId="{78FA8E0E-E664-44D9-BCBA-F6BAA9C1994F}" type="presParOf" srcId="{C450126E-47CE-44F4-BC17-76D5FB48D5E5}" destId="{4F14BC1F-E33E-483B-8672-CB060DD30FFB}" srcOrd="2" destOrd="0" presId="urn:microsoft.com/office/officeart/2018/2/layout/IconLabel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9537F5-BCD5-4E17-B375-1AC243BF100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23D3BCC-BADC-4685-A36D-BB55A2D8107A}">
      <dgm:prSet/>
      <dgm:spPr/>
      <dgm:t>
        <a:bodyPr/>
        <a:lstStyle/>
        <a:p>
          <a:r>
            <a:rPr lang="en-IN"/>
            <a:t>Wikipedia: </a:t>
          </a:r>
          <a:r>
            <a:rPr lang="en-IN">
              <a:hlinkClick xmlns:r="http://schemas.openxmlformats.org/officeDocument/2006/relationships" r:id="rId1"/>
            </a:rPr>
            <a:t>https://en.wikipedia.org/</a:t>
          </a:r>
          <a:endParaRPr lang="en-US"/>
        </a:p>
      </dgm:t>
    </dgm:pt>
    <dgm:pt modelId="{88F5A0E8-0BF5-47AE-884B-D4AE888D470A}" type="parTrans" cxnId="{F49C6CEE-BD41-4E3B-AEDD-A7C8AED92920}">
      <dgm:prSet/>
      <dgm:spPr/>
      <dgm:t>
        <a:bodyPr/>
        <a:lstStyle/>
        <a:p>
          <a:endParaRPr lang="en-US"/>
        </a:p>
      </dgm:t>
    </dgm:pt>
    <dgm:pt modelId="{8EA540A4-5A9C-475F-828B-C8C871FBCF68}" type="sibTrans" cxnId="{F49C6CEE-BD41-4E3B-AEDD-A7C8AED92920}">
      <dgm:prSet/>
      <dgm:spPr/>
      <dgm:t>
        <a:bodyPr/>
        <a:lstStyle/>
        <a:p>
          <a:endParaRPr lang="en-US"/>
        </a:p>
      </dgm:t>
    </dgm:pt>
    <dgm:pt modelId="{A9325E5F-2604-462C-A3B9-D721974F939C}">
      <dgm:prSet/>
      <dgm:spPr/>
      <dgm:t>
        <a:bodyPr/>
        <a:lstStyle/>
        <a:p>
          <a:r>
            <a:rPr lang="en-IN"/>
            <a:t>Smallpdf: </a:t>
          </a:r>
          <a:r>
            <a:rPr lang="en-IN">
              <a:hlinkClick xmlns:r="http://schemas.openxmlformats.org/officeDocument/2006/relationships" r:id="rId2"/>
            </a:rPr>
            <a:t>https://smallpdf.com/</a:t>
          </a:r>
          <a:endParaRPr lang="en-US"/>
        </a:p>
      </dgm:t>
    </dgm:pt>
    <dgm:pt modelId="{110387E8-0B03-42F4-8668-59216B661EF1}" type="parTrans" cxnId="{3A056B4D-000B-435F-A773-F89FE081A51D}">
      <dgm:prSet/>
      <dgm:spPr/>
      <dgm:t>
        <a:bodyPr/>
        <a:lstStyle/>
        <a:p>
          <a:endParaRPr lang="en-US"/>
        </a:p>
      </dgm:t>
    </dgm:pt>
    <dgm:pt modelId="{350F942D-522B-4650-82AF-504499AF807A}" type="sibTrans" cxnId="{3A056B4D-000B-435F-A773-F89FE081A51D}">
      <dgm:prSet/>
      <dgm:spPr/>
      <dgm:t>
        <a:bodyPr/>
        <a:lstStyle/>
        <a:p>
          <a:endParaRPr lang="en-US"/>
        </a:p>
      </dgm:t>
    </dgm:pt>
    <dgm:pt modelId="{6C8AB971-3EA8-4EAA-B261-C13A554101F8}">
      <dgm:prSet/>
      <dgm:spPr/>
      <dgm:t>
        <a:bodyPr/>
        <a:lstStyle/>
        <a:p>
          <a:r>
            <a:rPr lang="en-IN" dirty="0"/>
            <a:t>Resume Genius: </a:t>
          </a:r>
          <a:r>
            <a:rPr lang="en-IN" dirty="0">
              <a:hlinkClick xmlns:r="http://schemas.openxmlformats.org/officeDocument/2006/relationships" r:id="rId3"/>
            </a:rPr>
            <a:t>https://resumegenius.com/</a:t>
          </a:r>
          <a:endParaRPr lang="en-US" dirty="0"/>
        </a:p>
      </dgm:t>
    </dgm:pt>
    <dgm:pt modelId="{AE1D4834-ECEC-41BE-B9F5-C89ADB5CAB85}" type="parTrans" cxnId="{9452CDAA-3FF5-4458-BA02-374FD2D4CB1F}">
      <dgm:prSet/>
      <dgm:spPr/>
      <dgm:t>
        <a:bodyPr/>
        <a:lstStyle/>
        <a:p>
          <a:endParaRPr lang="en-US"/>
        </a:p>
      </dgm:t>
    </dgm:pt>
    <dgm:pt modelId="{EBFCC4B6-AD28-4B70-9E3B-C40A14E1E307}" type="sibTrans" cxnId="{9452CDAA-3FF5-4458-BA02-374FD2D4CB1F}">
      <dgm:prSet/>
      <dgm:spPr/>
      <dgm:t>
        <a:bodyPr/>
        <a:lstStyle/>
        <a:p>
          <a:endParaRPr lang="en-US"/>
        </a:p>
      </dgm:t>
    </dgm:pt>
    <dgm:pt modelId="{8467E0D4-6065-405D-A475-29F385C6FB82}">
      <dgm:prSet/>
      <dgm:spPr/>
      <dgm:t>
        <a:bodyPr/>
        <a:lstStyle/>
        <a:p>
          <a:r>
            <a:rPr lang="en-IN" dirty="0"/>
            <a:t>Firebase: </a:t>
          </a:r>
          <a:r>
            <a:rPr lang="en-US" dirty="0">
              <a:hlinkClick xmlns:r="http://schemas.openxmlformats.org/officeDocument/2006/relationships" r:id="rId4"/>
            </a:rPr>
            <a:t>https://firebase.google.com/docs</a:t>
          </a:r>
          <a:endParaRPr lang="en-US" dirty="0"/>
        </a:p>
      </dgm:t>
    </dgm:pt>
    <dgm:pt modelId="{4BEBB287-D950-4A16-B82A-51CF4B822693}" type="parTrans" cxnId="{C7AE7FBB-CA68-4689-B20A-B232E0058F89}">
      <dgm:prSet/>
      <dgm:spPr/>
      <dgm:t>
        <a:bodyPr/>
        <a:lstStyle/>
        <a:p>
          <a:endParaRPr lang="en-US"/>
        </a:p>
      </dgm:t>
    </dgm:pt>
    <dgm:pt modelId="{48EF921E-8E4F-4726-991E-C8A6109B10F1}" type="sibTrans" cxnId="{C7AE7FBB-CA68-4689-B20A-B232E0058F89}">
      <dgm:prSet/>
      <dgm:spPr/>
      <dgm:t>
        <a:bodyPr/>
        <a:lstStyle/>
        <a:p>
          <a:endParaRPr lang="en-US"/>
        </a:p>
      </dgm:t>
    </dgm:pt>
    <dgm:pt modelId="{C1AFC612-3760-43BB-B342-1D5A1A2D33C7}">
      <dgm:prSet/>
      <dgm:spPr/>
      <dgm:t>
        <a:bodyPr/>
        <a:lstStyle/>
        <a:p>
          <a:r>
            <a:rPr lang="en-IN"/>
            <a:t>Article: </a:t>
          </a:r>
          <a:r>
            <a:rPr lang="en-IN">
              <a:hlinkClick xmlns:r="http://schemas.openxmlformats.org/officeDocument/2006/relationships" r:id="rId5"/>
            </a:rPr>
            <a:t>http://www.prosperoverseas.com/sample-resume</a:t>
          </a:r>
          <a:endParaRPr lang="en-US"/>
        </a:p>
      </dgm:t>
    </dgm:pt>
    <dgm:pt modelId="{6042B2E1-9A3A-4DD2-8645-D586C6AA034F}" type="parTrans" cxnId="{A16A4C8C-A933-48D9-85D2-8A8E02009C92}">
      <dgm:prSet/>
      <dgm:spPr/>
      <dgm:t>
        <a:bodyPr/>
        <a:lstStyle/>
        <a:p>
          <a:endParaRPr lang="en-US"/>
        </a:p>
      </dgm:t>
    </dgm:pt>
    <dgm:pt modelId="{AD9C8B5C-262B-4779-B012-5EB03B7D2725}" type="sibTrans" cxnId="{A16A4C8C-A933-48D9-85D2-8A8E02009C92}">
      <dgm:prSet/>
      <dgm:spPr/>
      <dgm:t>
        <a:bodyPr/>
        <a:lstStyle/>
        <a:p>
          <a:endParaRPr lang="en-US"/>
        </a:p>
      </dgm:t>
    </dgm:pt>
    <dgm:pt modelId="{D9D55062-C39D-44CD-AF62-847B853560C5}" type="pres">
      <dgm:prSet presAssocID="{439537F5-BCD5-4E17-B375-1AC243BF1000}" presName="vert0" presStyleCnt="0">
        <dgm:presLayoutVars>
          <dgm:dir/>
          <dgm:animOne val="branch"/>
          <dgm:animLvl val="lvl"/>
        </dgm:presLayoutVars>
      </dgm:prSet>
      <dgm:spPr/>
    </dgm:pt>
    <dgm:pt modelId="{3DD039BF-935C-4300-81D0-4BC4E6B7C1FC}" type="pres">
      <dgm:prSet presAssocID="{E23D3BCC-BADC-4685-A36D-BB55A2D8107A}" presName="thickLine" presStyleLbl="alignNode1" presStyleIdx="0" presStyleCnt="5"/>
      <dgm:spPr/>
    </dgm:pt>
    <dgm:pt modelId="{C4CE63CB-68E3-41B6-8D5E-FD313D37FFAF}" type="pres">
      <dgm:prSet presAssocID="{E23D3BCC-BADC-4685-A36D-BB55A2D8107A}" presName="horz1" presStyleCnt="0"/>
      <dgm:spPr/>
    </dgm:pt>
    <dgm:pt modelId="{67984D42-376B-4A61-8238-6B4E702A9D39}" type="pres">
      <dgm:prSet presAssocID="{E23D3BCC-BADC-4685-A36D-BB55A2D8107A}" presName="tx1" presStyleLbl="revTx" presStyleIdx="0" presStyleCnt="5"/>
      <dgm:spPr/>
    </dgm:pt>
    <dgm:pt modelId="{42C347BF-731D-4F50-BB4C-2F001BAC08B5}" type="pres">
      <dgm:prSet presAssocID="{E23D3BCC-BADC-4685-A36D-BB55A2D8107A}" presName="vert1" presStyleCnt="0"/>
      <dgm:spPr/>
    </dgm:pt>
    <dgm:pt modelId="{815A989F-D011-4814-A272-DEFAA0ADBF26}" type="pres">
      <dgm:prSet presAssocID="{A9325E5F-2604-462C-A3B9-D721974F939C}" presName="thickLine" presStyleLbl="alignNode1" presStyleIdx="1" presStyleCnt="5"/>
      <dgm:spPr/>
    </dgm:pt>
    <dgm:pt modelId="{BCFDB2DE-FF01-4F45-8B9D-A4BD28F4F7FD}" type="pres">
      <dgm:prSet presAssocID="{A9325E5F-2604-462C-A3B9-D721974F939C}" presName="horz1" presStyleCnt="0"/>
      <dgm:spPr/>
    </dgm:pt>
    <dgm:pt modelId="{3029629D-6529-4304-B148-29CAD0F65266}" type="pres">
      <dgm:prSet presAssocID="{A9325E5F-2604-462C-A3B9-D721974F939C}" presName="tx1" presStyleLbl="revTx" presStyleIdx="1" presStyleCnt="5"/>
      <dgm:spPr/>
    </dgm:pt>
    <dgm:pt modelId="{428F5F0A-52FB-4B5C-BD28-F0E3EE084184}" type="pres">
      <dgm:prSet presAssocID="{A9325E5F-2604-462C-A3B9-D721974F939C}" presName="vert1" presStyleCnt="0"/>
      <dgm:spPr/>
    </dgm:pt>
    <dgm:pt modelId="{EAC47E3B-AE3E-4108-AE73-47D77B7EAF9D}" type="pres">
      <dgm:prSet presAssocID="{6C8AB971-3EA8-4EAA-B261-C13A554101F8}" presName="thickLine" presStyleLbl="alignNode1" presStyleIdx="2" presStyleCnt="5"/>
      <dgm:spPr/>
    </dgm:pt>
    <dgm:pt modelId="{BF98CBC1-C6FD-4159-918E-789D4742889C}" type="pres">
      <dgm:prSet presAssocID="{6C8AB971-3EA8-4EAA-B261-C13A554101F8}" presName="horz1" presStyleCnt="0"/>
      <dgm:spPr/>
    </dgm:pt>
    <dgm:pt modelId="{FE6C0A54-7AB6-425C-9652-0F358E28B9BE}" type="pres">
      <dgm:prSet presAssocID="{6C8AB971-3EA8-4EAA-B261-C13A554101F8}" presName="tx1" presStyleLbl="revTx" presStyleIdx="2" presStyleCnt="5"/>
      <dgm:spPr/>
    </dgm:pt>
    <dgm:pt modelId="{9D282635-8B97-4643-A39A-BD7212DDFCFE}" type="pres">
      <dgm:prSet presAssocID="{6C8AB971-3EA8-4EAA-B261-C13A554101F8}" presName="vert1" presStyleCnt="0"/>
      <dgm:spPr/>
    </dgm:pt>
    <dgm:pt modelId="{8D073308-94E4-48A2-93FB-B618914BE375}" type="pres">
      <dgm:prSet presAssocID="{8467E0D4-6065-405D-A475-29F385C6FB82}" presName="thickLine" presStyleLbl="alignNode1" presStyleIdx="3" presStyleCnt="5"/>
      <dgm:spPr/>
    </dgm:pt>
    <dgm:pt modelId="{A4B8708A-47BB-4A5F-9F1A-CC5BE1FCCFD1}" type="pres">
      <dgm:prSet presAssocID="{8467E0D4-6065-405D-A475-29F385C6FB82}" presName="horz1" presStyleCnt="0"/>
      <dgm:spPr/>
    </dgm:pt>
    <dgm:pt modelId="{2E52C7B6-4418-43FC-943C-63975625B68D}" type="pres">
      <dgm:prSet presAssocID="{8467E0D4-6065-405D-A475-29F385C6FB82}" presName="tx1" presStyleLbl="revTx" presStyleIdx="3" presStyleCnt="5"/>
      <dgm:spPr/>
    </dgm:pt>
    <dgm:pt modelId="{784ACF4A-D6EC-459F-B455-5185D0652575}" type="pres">
      <dgm:prSet presAssocID="{8467E0D4-6065-405D-A475-29F385C6FB82}" presName="vert1" presStyleCnt="0"/>
      <dgm:spPr/>
    </dgm:pt>
    <dgm:pt modelId="{4EED6774-5023-4D7C-9C44-C90C87D5B430}" type="pres">
      <dgm:prSet presAssocID="{C1AFC612-3760-43BB-B342-1D5A1A2D33C7}" presName="thickLine" presStyleLbl="alignNode1" presStyleIdx="4" presStyleCnt="5"/>
      <dgm:spPr/>
    </dgm:pt>
    <dgm:pt modelId="{C0F97882-7CB5-4E29-8397-78C81DB5E06A}" type="pres">
      <dgm:prSet presAssocID="{C1AFC612-3760-43BB-B342-1D5A1A2D33C7}" presName="horz1" presStyleCnt="0"/>
      <dgm:spPr/>
    </dgm:pt>
    <dgm:pt modelId="{B6504B8D-11A6-4C8F-AEA1-54E68F0C5B98}" type="pres">
      <dgm:prSet presAssocID="{C1AFC612-3760-43BB-B342-1D5A1A2D33C7}" presName="tx1" presStyleLbl="revTx" presStyleIdx="4" presStyleCnt="5"/>
      <dgm:spPr/>
    </dgm:pt>
    <dgm:pt modelId="{2CDA6480-2143-4A8C-8883-F5A05685250D}" type="pres">
      <dgm:prSet presAssocID="{C1AFC612-3760-43BB-B342-1D5A1A2D33C7}" presName="vert1" presStyleCnt="0"/>
      <dgm:spPr/>
    </dgm:pt>
  </dgm:ptLst>
  <dgm:cxnLst>
    <dgm:cxn modelId="{E9B6932D-D6AC-4134-ACF8-7C05C4019085}" type="presOf" srcId="{439537F5-BCD5-4E17-B375-1AC243BF1000}" destId="{D9D55062-C39D-44CD-AF62-847B853560C5}" srcOrd="0" destOrd="0" presId="urn:microsoft.com/office/officeart/2008/layout/LinedList"/>
    <dgm:cxn modelId="{79FC515B-2306-405E-82BE-BCAA2E49E9CD}" type="presOf" srcId="{E23D3BCC-BADC-4685-A36D-BB55A2D8107A}" destId="{67984D42-376B-4A61-8238-6B4E702A9D39}" srcOrd="0" destOrd="0" presId="urn:microsoft.com/office/officeart/2008/layout/LinedList"/>
    <dgm:cxn modelId="{4B81DC66-F206-427A-AB74-5F1132E5BE25}" type="presOf" srcId="{A9325E5F-2604-462C-A3B9-D721974F939C}" destId="{3029629D-6529-4304-B148-29CAD0F65266}" srcOrd="0" destOrd="0" presId="urn:microsoft.com/office/officeart/2008/layout/LinedList"/>
    <dgm:cxn modelId="{3A056B4D-000B-435F-A773-F89FE081A51D}" srcId="{439537F5-BCD5-4E17-B375-1AC243BF1000}" destId="{A9325E5F-2604-462C-A3B9-D721974F939C}" srcOrd="1" destOrd="0" parTransId="{110387E8-0B03-42F4-8668-59216B661EF1}" sibTransId="{350F942D-522B-4650-82AF-504499AF807A}"/>
    <dgm:cxn modelId="{F7995B8C-A5E9-4760-80F0-44DCC3B7E042}" type="presOf" srcId="{8467E0D4-6065-405D-A475-29F385C6FB82}" destId="{2E52C7B6-4418-43FC-943C-63975625B68D}" srcOrd="0" destOrd="0" presId="urn:microsoft.com/office/officeart/2008/layout/LinedList"/>
    <dgm:cxn modelId="{A16A4C8C-A933-48D9-85D2-8A8E02009C92}" srcId="{439537F5-BCD5-4E17-B375-1AC243BF1000}" destId="{C1AFC612-3760-43BB-B342-1D5A1A2D33C7}" srcOrd="4" destOrd="0" parTransId="{6042B2E1-9A3A-4DD2-8645-D586C6AA034F}" sibTransId="{AD9C8B5C-262B-4779-B012-5EB03B7D2725}"/>
    <dgm:cxn modelId="{1ADB0897-46A8-4E18-A53E-C090DB5AD209}" type="presOf" srcId="{C1AFC612-3760-43BB-B342-1D5A1A2D33C7}" destId="{B6504B8D-11A6-4C8F-AEA1-54E68F0C5B98}" srcOrd="0" destOrd="0" presId="urn:microsoft.com/office/officeart/2008/layout/LinedList"/>
    <dgm:cxn modelId="{9452CDAA-3FF5-4458-BA02-374FD2D4CB1F}" srcId="{439537F5-BCD5-4E17-B375-1AC243BF1000}" destId="{6C8AB971-3EA8-4EAA-B261-C13A554101F8}" srcOrd="2" destOrd="0" parTransId="{AE1D4834-ECEC-41BE-B9F5-C89ADB5CAB85}" sibTransId="{EBFCC4B6-AD28-4B70-9E3B-C40A14E1E307}"/>
    <dgm:cxn modelId="{C7AE7FBB-CA68-4689-B20A-B232E0058F89}" srcId="{439537F5-BCD5-4E17-B375-1AC243BF1000}" destId="{8467E0D4-6065-405D-A475-29F385C6FB82}" srcOrd="3" destOrd="0" parTransId="{4BEBB287-D950-4A16-B82A-51CF4B822693}" sibTransId="{48EF921E-8E4F-4726-991E-C8A6109B10F1}"/>
    <dgm:cxn modelId="{7A1C1BD0-674E-4EBE-9B03-D039A0F2F278}" type="presOf" srcId="{6C8AB971-3EA8-4EAA-B261-C13A554101F8}" destId="{FE6C0A54-7AB6-425C-9652-0F358E28B9BE}" srcOrd="0" destOrd="0" presId="urn:microsoft.com/office/officeart/2008/layout/LinedList"/>
    <dgm:cxn modelId="{F49C6CEE-BD41-4E3B-AEDD-A7C8AED92920}" srcId="{439537F5-BCD5-4E17-B375-1AC243BF1000}" destId="{E23D3BCC-BADC-4685-A36D-BB55A2D8107A}" srcOrd="0" destOrd="0" parTransId="{88F5A0E8-0BF5-47AE-884B-D4AE888D470A}" sibTransId="{8EA540A4-5A9C-475F-828B-C8C871FBCF68}"/>
    <dgm:cxn modelId="{79EF745A-A6B0-4DBE-8826-871455A5DEBC}" type="presParOf" srcId="{D9D55062-C39D-44CD-AF62-847B853560C5}" destId="{3DD039BF-935C-4300-81D0-4BC4E6B7C1FC}" srcOrd="0" destOrd="0" presId="urn:microsoft.com/office/officeart/2008/layout/LinedList"/>
    <dgm:cxn modelId="{06ABC8E2-E3DF-4CD5-9338-307180CE0545}" type="presParOf" srcId="{D9D55062-C39D-44CD-AF62-847B853560C5}" destId="{C4CE63CB-68E3-41B6-8D5E-FD313D37FFAF}" srcOrd="1" destOrd="0" presId="urn:microsoft.com/office/officeart/2008/layout/LinedList"/>
    <dgm:cxn modelId="{17E4525A-3BA2-40CC-9864-CA94B4CC6418}" type="presParOf" srcId="{C4CE63CB-68E3-41B6-8D5E-FD313D37FFAF}" destId="{67984D42-376B-4A61-8238-6B4E702A9D39}" srcOrd="0" destOrd="0" presId="urn:microsoft.com/office/officeart/2008/layout/LinedList"/>
    <dgm:cxn modelId="{DA0DDDD4-BA36-4BD3-8C94-48F73F0E6D97}" type="presParOf" srcId="{C4CE63CB-68E3-41B6-8D5E-FD313D37FFAF}" destId="{42C347BF-731D-4F50-BB4C-2F001BAC08B5}" srcOrd="1" destOrd="0" presId="urn:microsoft.com/office/officeart/2008/layout/LinedList"/>
    <dgm:cxn modelId="{5AD31BD9-11E6-47F8-BE74-A3ABFE1420B0}" type="presParOf" srcId="{D9D55062-C39D-44CD-AF62-847B853560C5}" destId="{815A989F-D011-4814-A272-DEFAA0ADBF26}" srcOrd="2" destOrd="0" presId="urn:microsoft.com/office/officeart/2008/layout/LinedList"/>
    <dgm:cxn modelId="{416629B9-B179-45CA-ACCC-D866F0CA2666}" type="presParOf" srcId="{D9D55062-C39D-44CD-AF62-847B853560C5}" destId="{BCFDB2DE-FF01-4F45-8B9D-A4BD28F4F7FD}" srcOrd="3" destOrd="0" presId="urn:microsoft.com/office/officeart/2008/layout/LinedList"/>
    <dgm:cxn modelId="{7C7C7700-2765-41A5-9D90-B72ABE38448F}" type="presParOf" srcId="{BCFDB2DE-FF01-4F45-8B9D-A4BD28F4F7FD}" destId="{3029629D-6529-4304-B148-29CAD0F65266}" srcOrd="0" destOrd="0" presId="urn:microsoft.com/office/officeart/2008/layout/LinedList"/>
    <dgm:cxn modelId="{D9260122-FA3F-4257-AE04-BAFF522A7A1F}" type="presParOf" srcId="{BCFDB2DE-FF01-4F45-8B9D-A4BD28F4F7FD}" destId="{428F5F0A-52FB-4B5C-BD28-F0E3EE084184}" srcOrd="1" destOrd="0" presId="urn:microsoft.com/office/officeart/2008/layout/LinedList"/>
    <dgm:cxn modelId="{256A0FEB-6A14-49F4-AC1A-E4AF2063EDF5}" type="presParOf" srcId="{D9D55062-C39D-44CD-AF62-847B853560C5}" destId="{EAC47E3B-AE3E-4108-AE73-47D77B7EAF9D}" srcOrd="4" destOrd="0" presId="urn:microsoft.com/office/officeart/2008/layout/LinedList"/>
    <dgm:cxn modelId="{83333372-83D3-412A-A3C6-6B823EC3D873}" type="presParOf" srcId="{D9D55062-C39D-44CD-AF62-847B853560C5}" destId="{BF98CBC1-C6FD-4159-918E-789D4742889C}" srcOrd="5" destOrd="0" presId="urn:microsoft.com/office/officeart/2008/layout/LinedList"/>
    <dgm:cxn modelId="{3295AD43-3AD1-4B05-89C2-9EDA3816F66E}" type="presParOf" srcId="{BF98CBC1-C6FD-4159-918E-789D4742889C}" destId="{FE6C0A54-7AB6-425C-9652-0F358E28B9BE}" srcOrd="0" destOrd="0" presId="urn:microsoft.com/office/officeart/2008/layout/LinedList"/>
    <dgm:cxn modelId="{C7E29B3A-5EA6-4743-9EE6-62FFA17F2038}" type="presParOf" srcId="{BF98CBC1-C6FD-4159-918E-789D4742889C}" destId="{9D282635-8B97-4643-A39A-BD7212DDFCFE}" srcOrd="1" destOrd="0" presId="urn:microsoft.com/office/officeart/2008/layout/LinedList"/>
    <dgm:cxn modelId="{C278682A-0BB4-4960-8EE4-6ACB830512AC}" type="presParOf" srcId="{D9D55062-C39D-44CD-AF62-847B853560C5}" destId="{8D073308-94E4-48A2-93FB-B618914BE375}" srcOrd="6" destOrd="0" presId="urn:microsoft.com/office/officeart/2008/layout/LinedList"/>
    <dgm:cxn modelId="{11FA99E8-FC99-43BC-A4EE-C228FA50E4BE}" type="presParOf" srcId="{D9D55062-C39D-44CD-AF62-847B853560C5}" destId="{A4B8708A-47BB-4A5F-9F1A-CC5BE1FCCFD1}" srcOrd="7" destOrd="0" presId="urn:microsoft.com/office/officeart/2008/layout/LinedList"/>
    <dgm:cxn modelId="{DAFE912C-93FE-4C20-BF59-C371C44D8DE0}" type="presParOf" srcId="{A4B8708A-47BB-4A5F-9F1A-CC5BE1FCCFD1}" destId="{2E52C7B6-4418-43FC-943C-63975625B68D}" srcOrd="0" destOrd="0" presId="urn:microsoft.com/office/officeart/2008/layout/LinedList"/>
    <dgm:cxn modelId="{7851ED62-0E71-45B1-871F-1CA8D09959A7}" type="presParOf" srcId="{A4B8708A-47BB-4A5F-9F1A-CC5BE1FCCFD1}" destId="{784ACF4A-D6EC-459F-B455-5185D0652575}" srcOrd="1" destOrd="0" presId="urn:microsoft.com/office/officeart/2008/layout/LinedList"/>
    <dgm:cxn modelId="{3D112944-94EC-42A1-96E8-6898E9B72DEB}" type="presParOf" srcId="{D9D55062-C39D-44CD-AF62-847B853560C5}" destId="{4EED6774-5023-4D7C-9C44-C90C87D5B430}" srcOrd="8" destOrd="0" presId="urn:microsoft.com/office/officeart/2008/layout/LinedList"/>
    <dgm:cxn modelId="{E12F6522-C9E5-4F67-84FA-9D7316D99B22}" type="presParOf" srcId="{D9D55062-C39D-44CD-AF62-847B853560C5}" destId="{C0F97882-7CB5-4E29-8397-78C81DB5E06A}" srcOrd="9" destOrd="0" presId="urn:microsoft.com/office/officeart/2008/layout/LinedList"/>
    <dgm:cxn modelId="{F4B371F1-9AAA-45F9-A9B1-95CE756FDBCC}" type="presParOf" srcId="{C0F97882-7CB5-4E29-8397-78C81DB5E06A}" destId="{B6504B8D-11A6-4C8F-AEA1-54E68F0C5B98}" srcOrd="0" destOrd="0" presId="urn:microsoft.com/office/officeart/2008/layout/LinedList"/>
    <dgm:cxn modelId="{6FB9D7C1-3601-4981-A959-F26A7784AD06}" type="presParOf" srcId="{C0F97882-7CB5-4E29-8397-78C81DB5E06A}" destId="{2CDA6480-2143-4A8C-8883-F5A05685250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EA0939-A79F-484B-A65A-25837FA52189}">
      <dsp:nvSpPr>
        <dsp:cNvPr id="0" name=""/>
        <dsp:cNvSpPr/>
      </dsp:nvSpPr>
      <dsp:spPr>
        <a:xfrm>
          <a:off x="1212569" y="894551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14BD50-4748-45BC-9048-4D0F30B37C09}">
      <dsp:nvSpPr>
        <dsp:cNvPr id="0" name=""/>
        <dsp:cNvSpPr/>
      </dsp:nvSpPr>
      <dsp:spPr>
        <a:xfrm>
          <a:off x="417971" y="2579286"/>
          <a:ext cx="28894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Establishing proper connection with Firebase Realtime Database 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17971" y="2579286"/>
        <a:ext cx="2889450" cy="877500"/>
      </dsp:txXfrm>
    </dsp:sp>
    <dsp:sp modelId="{36FD43A2-9250-4658-9519-9B9A4465F958}">
      <dsp:nvSpPr>
        <dsp:cNvPr id="0" name=""/>
        <dsp:cNvSpPr/>
      </dsp:nvSpPr>
      <dsp:spPr>
        <a:xfrm>
          <a:off x="4607673" y="894551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D7225B-1683-4479-AFD4-AC6D7B6B81CE}">
      <dsp:nvSpPr>
        <dsp:cNvPr id="0" name=""/>
        <dsp:cNvSpPr/>
      </dsp:nvSpPr>
      <dsp:spPr>
        <a:xfrm>
          <a:off x="3813075" y="2579286"/>
          <a:ext cx="28894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Creating appropriate schema in the database 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813075" y="2579286"/>
        <a:ext cx="2889450" cy="877500"/>
      </dsp:txXfrm>
    </dsp:sp>
    <dsp:sp modelId="{7B291194-DB29-43B6-B4EC-4649EF7C2BB3}">
      <dsp:nvSpPr>
        <dsp:cNvPr id="0" name=""/>
        <dsp:cNvSpPr/>
      </dsp:nvSpPr>
      <dsp:spPr>
        <a:xfrm>
          <a:off x="8002777" y="894551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14BC1F-E33E-483B-8672-CB060DD30FFB}">
      <dsp:nvSpPr>
        <dsp:cNvPr id="0" name=""/>
        <dsp:cNvSpPr/>
      </dsp:nvSpPr>
      <dsp:spPr>
        <a:xfrm>
          <a:off x="7208178" y="2579286"/>
          <a:ext cx="2889450" cy="877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>
              <a:latin typeface="Times New Roman" panose="02020603050405020304" pitchFamily="18" charset="0"/>
              <a:cs typeface="Times New Roman" panose="02020603050405020304" pitchFamily="18" charset="0"/>
            </a:rPr>
            <a:t>Issues with cascading style sheets while designing the website. </a:t>
          </a:r>
          <a:endParaRPr lang="en-US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208178" y="2579286"/>
        <a:ext cx="2889450" cy="877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D039BF-935C-4300-81D0-4BC4E6B7C1FC}">
      <dsp:nvSpPr>
        <dsp:cNvPr id="0" name=""/>
        <dsp:cNvSpPr/>
      </dsp:nvSpPr>
      <dsp:spPr>
        <a:xfrm>
          <a:off x="0" y="536"/>
          <a:ext cx="109050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984D42-376B-4A61-8238-6B4E702A9D39}">
      <dsp:nvSpPr>
        <dsp:cNvPr id="0" name=""/>
        <dsp:cNvSpPr/>
      </dsp:nvSpPr>
      <dsp:spPr>
        <a:xfrm>
          <a:off x="0" y="536"/>
          <a:ext cx="10905066" cy="878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/>
            <a:t>Wikipedia: </a:t>
          </a:r>
          <a:r>
            <a:rPr lang="en-IN" sz="3500" kern="1200">
              <a:hlinkClick xmlns:r="http://schemas.openxmlformats.org/officeDocument/2006/relationships" r:id="rId1"/>
            </a:rPr>
            <a:t>https://en.wikipedia.org/</a:t>
          </a:r>
          <a:endParaRPr lang="en-US" sz="3500" kern="1200"/>
        </a:p>
      </dsp:txBody>
      <dsp:txXfrm>
        <a:off x="0" y="536"/>
        <a:ext cx="10905066" cy="878581"/>
      </dsp:txXfrm>
    </dsp:sp>
    <dsp:sp modelId="{815A989F-D011-4814-A272-DEFAA0ADBF26}">
      <dsp:nvSpPr>
        <dsp:cNvPr id="0" name=""/>
        <dsp:cNvSpPr/>
      </dsp:nvSpPr>
      <dsp:spPr>
        <a:xfrm>
          <a:off x="0" y="879118"/>
          <a:ext cx="109050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29629D-6529-4304-B148-29CAD0F65266}">
      <dsp:nvSpPr>
        <dsp:cNvPr id="0" name=""/>
        <dsp:cNvSpPr/>
      </dsp:nvSpPr>
      <dsp:spPr>
        <a:xfrm>
          <a:off x="0" y="879118"/>
          <a:ext cx="10905066" cy="878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/>
            <a:t>Smallpdf: </a:t>
          </a:r>
          <a:r>
            <a:rPr lang="en-IN" sz="3500" kern="1200">
              <a:hlinkClick xmlns:r="http://schemas.openxmlformats.org/officeDocument/2006/relationships" r:id="rId2"/>
            </a:rPr>
            <a:t>https://smallpdf.com/</a:t>
          </a:r>
          <a:endParaRPr lang="en-US" sz="3500" kern="1200"/>
        </a:p>
      </dsp:txBody>
      <dsp:txXfrm>
        <a:off x="0" y="879118"/>
        <a:ext cx="10905066" cy="878581"/>
      </dsp:txXfrm>
    </dsp:sp>
    <dsp:sp modelId="{EAC47E3B-AE3E-4108-AE73-47D77B7EAF9D}">
      <dsp:nvSpPr>
        <dsp:cNvPr id="0" name=""/>
        <dsp:cNvSpPr/>
      </dsp:nvSpPr>
      <dsp:spPr>
        <a:xfrm>
          <a:off x="0" y="1757700"/>
          <a:ext cx="109050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6C0A54-7AB6-425C-9652-0F358E28B9BE}">
      <dsp:nvSpPr>
        <dsp:cNvPr id="0" name=""/>
        <dsp:cNvSpPr/>
      </dsp:nvSpPr>
      <dsp:spPr>
        <a:xfrm>
          <a:off x="0" y="1757700"/>
          <a:ext cx="10905066" cy="878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 dirty="0"/>
            <a:t>Resume Genius: </a:t>
          </a:r>
          <a:r>
            <a:rPr lang="en-IN" sz="3500" kern="1200" dirty="0">
              <a:hlinkClick xmlns:r="http://schemas.openxmlformats.org/officeDocument/2006/relationships" r:id="rId3"/>
            </a:rPr>
            <a:t>https://resumegenius.com/</a:t>
          </a:r>
          <a:endParaRPr lang="en-US" sz="3500" kern="1200" dirty="0"/>
        </a:p>
      </dsp:txBody>
      <dsp:txXfrm>
        <a:off x="0" y="1757700"/>
        <a:ext cx="10905066" cy="878581"/>
      </dsp:txXfrm>
    </dsp:sp>
    <dsp:sp modelId="{8D073308-94E4-48A2-93FB-B618914BE375}">
      <dsp:nvSpPr>
        <dsp:cNvPr id="0" name=""/>
        <dsp:cNvSpPr/>
      </dsp:nvSpPr>
      <dsp:spPr>
        <a:xfrm>
          <a:off x="0" y="2636281"/>
          <a:ext cx="109050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52C7B6-4418-43FC-943C-63975625B68D}">
      <dsp:nvSpPr>
        <dsp:cNvPr id="0" name=""/>
        <dsp:cNvSpPr/>
      </dsp:nvSpPr>
      <dsp:spPr>
        <a:xfrm>
          <a:off x="0" y="2636281"/>
          <a:ext cx="10905066" cy="878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 dirty="0"/>
            <a:t>Firebase: </a:t>
          </a:r>
          <a:r>
            <a:rPr lang="en-US" sz="3500" kern="1200" dirty="0">
              <a:hlinkClick xmlns:r="http://schemas.openxmlformats.org/officeDocument/2006/relationships" r:id="rId4"/>
            </a:rPr>
            <a:t>https://firebase.google.com/docs</a:t>
          </a:r>
          <a:endParaRPr lang="en-US" sz="3500" kern="1200" dirty="0"/>
        </a:p>
      </dsp:txBody>
      <dsp:txXfrm>
        <a:off x="0" y="2636281"/>
        <a:ext cx="10905066" cy="878581"/>
      </dsp:txXfrm>
    </dsp:sp>
    <dsp:sp modelId="{4EED6774-5023-4D7C-9C44-C90C87D5B430}">
      <dsp:nvSpPr>
        <dsp:cNvPr id="0" name=""/>
        <dsp:cNvSpPr/>
      </dsp:nvSpPr>
      <dsp:spPr>
        <a:xfrm>
          <a:off x="0" y="3514863"/>
          <a:ext cx="1090506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04B8D-11A6-4C8F-AEA1-54E68F0C5B98}">
      <dsp:nvSpPr>
        <dsp:cNvPr id="0" name=""/>
        <dsp:cNvSpPr/>
      </dsp:nvSpPr>
      <dsp:spPr>
        <a:xfrm>
          <a:off x="0" y="3514863"/>
          <a:ext cx="10905066" cy="878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500" kern="1200"/>
            <a:t>Article: </a:t>
          </a:r>
          <a:r>
            <a:rPr lang="en-IN" sz="3500" kern="1200">
              <a:hlinkClick xmlns:r="http://schemas.openxmlformats.org/officeDocument/2006/relationships" r:id="rId5"/>
            </a:rPr>
            <a:t>http://www.prosperoverseas.com/sample-resume</a:t>
          </a:r>
          <a:endParaRPr lang="en-US" sz="3500" kern="1200"/>
        </a:p>
      </dsp:txBody>
      <dsp:txXfrm>
        <a:off x="0" y="3514863"/>
        <a:ext cx="10905066" cy="8785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90640-E27D-49A2-BDC1-59D0F2BDB6D4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9C0389-5A62-4505-A90C-370DCC243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91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9C0389-5A62-4505-A90C-370DCC2431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93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0D75-1BEC-444F-A327-AE4058C92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5E03DD-1DBD-4A30-813E-72E0EB377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BFEF0-E327-4878-A1C7-FA642981A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4A00A-DB06-4E35-A623-6488D2C2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DD9AF-A64B-486B-BE20-278C864B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48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13782-EE43-4091-B6EC-5D221349F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2031E7-3A35-4400-9F2F-24C9046A3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69A1D-F918-44AD-8C90-60FE14DE9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34EB7-60D9-4754-8177-A061E89C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83951-2F2C-4335-A847-2380AD8B2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87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52E4B5-4639-4A10-8FB5-0EDAB79322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B8DB9-C137-4934-83A0-9FED21CCCA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1D487-9F6D-4E2B-A51B-3FC9C2CBE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88AB6C-BFD7-4879-A29C-30A4E5AD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2473E-A45F-48A4-8AF2-A58275CB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4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8C619-2B3B-4018-B5A7-C3382E774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01D5B-148B-4F55-B5E4-C408BC0B9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0927A-72F2-43A1-A359-60CAB5E81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A2579-B424-4447-9634-D6F3BFE58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D0F38-B1F9-4E4A-821D-828999869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8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42EBC-4274-48C0-BA22-8415BAB9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DC117F-98D3-4E7D-BA33-DE25953C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29C57-76EA-4E96-A4A4-96951A111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52626-D84C-414B-8A1F-8F602458C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BFA45-9017-4688-B107-15ABC782D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6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E1A1-EF21-4FD3-8700-012858FFB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D9EBD-37E4-48FA-824D-1E60F748B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9F076-CC91-4380-9F8B-37152945A9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8ACED-CB53-44AF-BBC2-235953BB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4AA984-1983-46EA-9710-682C26EBA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484032-6306-4161-81A4-96FF0523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74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FDA49-65D8-4951-8140-0FEF7E5E8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10723-4ADA-44EA-8B57-C33C0998D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B2096-5EC0-4F2B-8A9B-2E4F7171D6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19E803-4634-4F9A-84D9-F6996A832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95CC66-B73C-4E7D-A33D-31B9671754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09D898-4598-4399-9494-8D78E53E9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3720C4-C071-44C8-9A83-B2A650329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EC2BB4-17E9-4277-A7BB-FD5EF6665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0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FEEB0-B284-47C0-933E-F4ABF16F8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37E8BA-D86F-4E78-921B-600A66CB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61DCE9-81D2-444B-A1C5-DD22A1C12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37BF74-2380-4B3E-93F1-AD1F6FC23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12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59A40D-2DBF-4B2F-AA76-48898FFA0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4DDF0-123A-4A62-AF90-7CDA21D6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226093-5806-4FFA-92B4-C8A85B4FD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671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396DF-B913-4A04-890C-CB5CAE238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ECE7A-9D0D-40D2-BF38-7FA67EDF6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A7F508-2ABF-4956-84A0-8664FD307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D90D3-9245-40A7-8EF3-CC6728E8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7A649-87E0-435C-9E51-E4119C69C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D77E16-7443-42A8-B818-E13EB5E60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6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05A17-6FBF-4256-9FAA-8FB4AB76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299FE5-551F-4983-8046-9C4BCE9F14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27AF54-28CF-4B34-8CC5-F2E65E85B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8400B-D396-4A53-ABDB-EA44C2FF0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87816-53DE-4D9A-B126-9C3F45C0E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06DE0D-3992-4100-9675-C6909F49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065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E12EFE-736E-4165-BB09-871618DC4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86B48-469C-4F43-94BC-40BF99825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CEAA8-AC48-4E8C-BCF0-12701B6FEC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E1FAD-7351-4908-963A-08EA8E4AB7A0}" type="datetimeFigureOut">
              <a:rPr lang="en-US" smtClean="0"/>
              <a:pPr/>
              <a:t>12/13/2021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76265-E833-40AE-89E0-1C54CD924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10F981-B3C0-40B7-8EE6-59A6809DD5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48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int splash on a white background">
            <a:extLst>
              <a:ext uri="{FF2B5EF4-FFF2-40B4-BE49-F238E27FC236}">
                <a16:creationId xmlns:a16="http://schemas.microsoft.com/office/drawing/2014/main" id="{906B1EA8-40BB-4955-9FEF-68BD153951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0664" r="1" b="1350"/>
          <a:stretch/>
        </p:blipFill>
        <p:spPr>
          <a:xfrm>
            <a:off x="-478301" y="0"/>
            <a:ext cx="13508226" cy="9230264"/>
          </a:xfrm>
          <a:custGeom>
            <a:avLst/>
            <a:gdLst/>
            <a:ahLst/>
            <a:cxnLst/>
            <a:rect l="l" t="t" r="r" b="b"/>
            <a:pathLst>
              <a:path w="11092486" h="5752662">
                <a:moveTo>
                  <a:pt x="11092486" y="0"/>
                </a:moveTo>
                <a:lnTo>
                  <a:pt x="10913086" y="4074013"/>
                </a:lnTo>
                <a:lnTo>
                  <a:pt x="10913067" y="4074053"/>
                </a:lnTo>
                <a:lnTo>
                  <a:pt x="10840579" y="5720148"/>
                </a:lnTo>
                <a:cubicBezTo>
                  <a:pt x="10839700" y="5738894"/>
                  <a:pt x="10823849" y="5753411"/>
                  <a:pt x="10805099" y="5752633"/>
                </a:cubicBezTo>
                <a:cubicBezTo>
                  <a:pt x="9003741" y="5678968"/>
                  <a:pt x="1833265" y="5363145"/>
                  <a:pt x="32420" y="5278152"/>
                </a:cubicBezTo>
                <a:cubicBezTo>
                  <a:pt x="13715" y="5277221"/>
                  <a:pt x="-745" y="5261390"/>
                  <a:pt x="30" y="5242678"/>
                </a:cubicBezTo>
                <a:lnTo>
                  <a:pt x="812" y="5224934"/>
                </a:lnTo>
                <a:lnTo>
                  <a:pt x="811" y="5224934"/>
                </a:lnTo>
                <a:lnTo>
                  <a:pt x="179591" y="1165880"/>
                </a:lnTo>
                <a:lnTo>
                  <a:pt x="179592" y="1165877"/>
                </a:lnTo>
                <a:lnTo>
                  <a:pt x="230943" y="0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0A62692E-8D9D-4C74-B347-B0361BFDD7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478301" y="2050052"/>
            <a:ext cx="13328414" cy="1143313"/>
          </a:xfrm>
        </p:spPr>
        <p:txBody>
          <a:bodyPr anchor="t">
            <a:noAutofit/>
          </a:bodyPr>
          <a:lstStyle/>
          <a:p>
            <a:pPr algn="ctr"/>
            <a:r>
              <a:rPr lang="en-IN" sz="7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Resume Builder</a:t>
            </a:r>
          </a:p>
          <a:p>
            <a:pPr algn="ctr"/>
            <a:r>
              <a:rPr lang="en-IN" sz="7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870BF43-870E-419D-8247-27D7ABA42B7E}"/>
              </a:ext>
            </a:extLst>
          </p:cNvPr>
          <p:cNvSpPr txBox="1">
            <a:spLocks/>
          </p:cNvSpPr>
          <p:nvPr/>
        </p:nvSpPr>
        <p:spPr>
          <a:xfrm>
            <a:off x="-478301" y="3204382"/>
            <a:ext cx="13328414" cy="1143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3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 Web Application)</a:t>
            </a:r>
          </a:p>
        </p:txBody>
      </p:sp>
    </p:spTree>
    <p:extLst>
      <p:ext uri="{BB962C8B-B14F-4D97-AF65-F5344CB8AC3E}">
        <p14:creationId xmlns:p14="http://schemas.microsoft.com/office/powerpoint/2010/main" val="2484696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6FA39-F3F5-7948-8083-7665CF324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5000" kern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en-US" sz="5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61DD2A-838B-4649-949B-14C28AE77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139546" cy="439398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Authentication, you can login through Gmail or Anonymously.</a:t>
            </a:r>
          </a:p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picture displays the list of users in the database.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95B09E5-7CE8-8344-977E-DFA3502CC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853" y="-1289957"/>
            <a:ext cx="7540146" cy="814795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Paint splash on a white background">
            <a:extLst>
              <a:ext uri="{FF2B5EF4-FFF2-40B4-BE49-F238E27FC236}">
                <a16:creationId xmlns:a16="http://schemas.microsoft.com/office/drawing/2014/main" id="{CEF495D6-C9C5-4575-84FE-569C5A03FD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0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00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249764-938F-DF4D-85E9-50716441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4777619" cy="1135737"/>
          </a:xfrm>
        </p:spPr>
        <p:txBody>
          <a:bodyPr>
            <a:normAutofit/>
          </a:bodyPr>
          <a:lstStyle/>
          <a:p>
            <a:r>
              <a:rPr lang="en-US" sz="5000" kern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  <a:endParaRPr lang="en-US" sz="5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7920CC-3863-9F4A-B673-03F7527E3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4500031" cy="439398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picture displays the space to write schema for the database.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6798162-43FB-B24F-A8F3-2FA9862E3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0214" y="-1420586"/>
            <a:ext cx="7211785" cy="850718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7" name="Picture 16" descr="Paint splash on a white background">
            <a:extLst>
              <a:ext uri="{FF2B5EF4-FFF2-40B4-BE49-F238E27FC236}">
                <a16:creationId xmlns:a16="http://schemas.microsoft.com/office/drawing/2014/main" id="{18AECDA0-3BA2-449F-9094-DB728BA419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724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6218-CF40-4C85-B1AD-939C3C3D9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4947" y="1277522"/>
            <a:ext cx="4478857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for profile information</a:t>
            </a:r>
          </a:p>
        </p:txBody>
      </p:sp>
      <p:sp>
        <p:nvSpPr>
          <p:cNvPr id="21" name="Freeform: Shape 16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EFFE06-6778-4107-A392-0C04CF6EF5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946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A23A120-7409-4CF7-8001-F1300F835DDD}"/>
              </a:ext>
            </a:extLst>
          </p:cNvPr>
          <p:cNvSpPr txBox="1">
            <a:spLocks/>
          </p:cNvSpPr>
          <p:nvPr/>
        </p:nvSpPr>
        <p:spPr>
          <a:xfrm>
            <a:off x="7450412" y="458396"/>
            <a:ext cx="40873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I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Snippets</a:t>
            </a:r>
          </a:p>
        </p:txBody>
      </p:sp>
      <p:pic>
        <p:nvPicPr>
          <p:cNvPr id="18" name="Picture 17" descr="Paint splash on a white background">
            <a:extLst>
              <a:ext uri="{FF2B5EF4-FFF2-40B4-BE49-F238E27FC236}">
                <a16:creationId xmlns:a16="http://schemas.microsoft.com/office/drawing/2014/main" id="{6DA7082C-3686-4C7D-A8F4-FE64E7B77D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579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6218-CF40-4C85-B1AD-939C3C3D9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8495" y="925830"/>
            <a:ext cx="5227583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for templates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FFE06-6778-4107-A392-0C04CF6EF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3" r="17973"/>
          <a:stretch/>
        </p:blipFill>
        <p:spPr>
          <a:xfrm>
            <a:off x="0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A23A120-7409-4CF7-8001-F1300F835DDD}"/>
              </a:ext>
            </a:extLst>
          </p:cNvPr>
          <p:cNvSpPr txBox="1">
            <a:spLocks/>
          </p:cNvSpPr>
          <p:nvPr/>
        </p:nvSpPr>
        <p:spPr>
          <a:xfrm>
            <a:off x="7450412" y="458396"/>
            <a:ext cx="40873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I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Snippets</a:t>
            </a:r>
          </a:p>
        </p:txBody>
      </p:sp>
      <p:pic>
        <p:nvPicPr>
          <p:cNvPr id="7" name="Picture 6" descr="Paint splash on a white background">
            <a:extLst>
              <a:ext uri="{FF2B5EF4-FFF2-40B4-BE49-F238E27FC236}">
                <a16:creationId xmlns:a16="http://schemas.microsoft.com/office/drawing/2014/main" id="{1ABA8E96-B60A-4B67-8715-FD960EEC00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3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16218-CF40-4C85-B1AD-939C3C3D9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8495" y="925830"/>
            <a:ext cx="5227583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for firebase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EFFE06-6778-4107-A392-0C04CF6EF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3" r="17973"/>
          <a:stretch/>
        </p:blipFill>
        <p:spPr>
          <a:xfrm>
            <a:off x="0" y="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A23A120-7409-4CF7-8001-F1300F835DDD}"/>
              </a:ext>
            </a:extLst>
          </p:cNvPr>
          <p:cNvSpPr txBox="1">
            <a:spLocks/>
          </p:cNvSpPr>
          <p:nvPr/>
        </p:nvSpPr>
        <p:spPr>
          <a:xfrm>
            <a:off x="7450412" y="458396"/>
            <a:ext cx="408730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IN" sz="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Snippets</a:t>
            </a:r>
          </a:p>
        </p:txBody>
      </p:sp>
      <p:pic>
        <p:nvPicPr>
          <p:cNvPr id="6" name="Picture 5" descr="Paint splash on a white background">
            <a:extLst>
              <a:ext uri="{FF2B5EF4-FFF2-40B4-BE49-F238E27FC236}">
                <a16:creationId xmlns:a16="http://schemas.microsoft.com/office/drawing/2014/main" id="{E07CA337-B970-4834-85AF-B1DFD7CACE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095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852FC-A6C9-4FB8-9F9A-228DF06C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6865"/>
            <a:ext cx="10515600" cy="1325563"/>
          </a:xfrm>
        </p:spPr>
        <p:txBody>
          <a:bodyPr>
            <a:noAutofit/>
          </a:bodyPr>
          <a:lstStyle/>
          <a:p>
            <a:r>
              <a:rPr lang="en-US" sz="5000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</a:rPr>
              <a:t>Issues: </a:t>
            </a:r>
            <a:br>
              <a:rPr lang="en-US" sz="5000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</a:rPr>
            </a:br>
            <a:endParaRPr lang="en-US" sz="5000" dirty="0">
              <a:solidFill>
                <a:srgbClr val="002060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AA547AA-5E8F-4583-B3D2-2C1398C7A7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431173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Paint splash on a white background">
            <a:extLst>
              <a:ext uri="{FF2B5EF4-FFF2-40B4-BE49-F238E27FC236}">
                <a16:creationId xmlns:a16="http://schemas.microsoft.com/office/drawing/2014/main" id="{C6C9966D-34A6-489C-9F9A-EC035DC3573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35000"/>
          </a:blip>
          <a:srcRect t="15443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2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500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Distribution</a:t>
            </a:r>
            <a:endParaRPr lang="en-IN" sz="5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064C-400C-4866-A64B-D4FF2090E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Front end :  </a:t>
            </a:r>
          </a:p>
          <a:p>
            <a:pPr marL="0" indent="0">
              <a:buNone/>
            </a:pPr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Anudeep &amp; Jayanth</a:t>
            </a:r>
          </a:p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 end :</a:t>
            </a:r>
          </a:p>
          <a:p>
            <a:pPr marL="0" indent="0">
              <a:buNone/>
            </a:pPr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Jayanth, Manoj, Anudeep &amp; Ravi</a:t>
            </a:r>
          </a:p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: </a:t>
            </a:r>
          </a:p>
          <a:p>
            <a:pPr marL="0" indent="0">
              <a:buNone/>
            </a:pPr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Ravi &amp; Manoj </a:t>
            </a:r>
          </a:p>
        </p:txBody>
      </p:sp>
    </p:spTree>
    <p:extLst>
      <p:ext uri="{BB962C8B-B14F-4D97-AF65-F5344CB8AC3E}">
        <p14:creationId xmlns:p14="http://schemas.microsoft.com/office/powerpoint/2010/main" val="762458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065B405F-EBB3-4C89-A104-407A0D9EB2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6150454"/>
              </p:ext>
            </p:extLst>
          </p:nvPr>
        </p:nvGraphicFramePr>
        <p:xfrm>
          <a:off x="643467" y="1782981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48555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0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endParaRPr lang="en-IN" sz="5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064C-400C-4866-A64B-D4FF2090E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960744"/>
            <a:ext cx="10905066" cy="439398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Suggestions are appreciated….!!</a:t>
            </a:r>
          </a:p>
          <a:p>
            <a:pPr marL="0" indent="0" algn="ctr">
              <a:buNone/>
            </a:pPr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65128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Team-01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064C-400C-4866-A64B-D4FF2090E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Ravi Krishna Teja Dachepalli </a:t>
            </a:r>
          </a:p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Jayanth </a:t>
            </a:r>
            <a:r>
              <a:rPr lang="en-IN" sz="35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Golla</a:t>
            </a:r>
            <a:endParaRPr lang="en-IN" sz="3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Manoj </a:t>
            </a:r>
            <a:r>
              <a:rPr lang="en-IN" sz="35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Desetty</a:t>
            </a:r>
            <a:endParaRPr lang="en-IN" sz="3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35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Anudeep </a:t>
            </a:r>
            <a:r>
              <a:rPr lang="en-IN" sz="35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Tippireddy</a:t>
            </a:r>
            <a:endParaRPr lang="en-IN" sz="35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7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-4243" y="-172528"/>
            <a:ext cx="12196243" cy="73522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064C-400C-4866-A64B-D4FF2090E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Autofit/>
          </a:bodyPr>
          <a:lstStyle/>
          <a:p>
            <a:pPr algn="just"/>
            <a:r>
              <a:rPr lang="en-IN" sz="30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Individuals finding it difficult to create a Resume from scratch , in any job application process or in any other business. It must be kept short, straightforward, and current with work experience, and it must be updated on a regular basis. </a:t>
            </a:r>
          </a:p>
          <a:p>
            <a:pPr algn="just"/>
            <a:r>
              <a:rPr lang="en-IN" sz="30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One of my friends found it hard to build and modify a resume every single  time while applying for different on campus jobs. So , this made us think about an online web application that will automatically generate a good format resume from </a:t>
            </a:r>
            <a:r>
              <a:rPr lang="en-IN" sz="300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the input</a:t>
            </a:r>
            <a:r>
              <a:rPr lang="en-IN" sz="30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entered by the user.</a:t>
            </a:r>
          </a:p>
          <a:p>
            <a:pPr algn="just"/>
            <a:endParaRPr lang="en-IN" sz="3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27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63F7AB7C-3C1D-49E6-8FB6-AC170943E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443" r="1" b="1"/>
          <a:stretch/>
        </p:blipFill>
        <p:spPr>
          <a:xfrm>
            <a:off x="-4243" y="10"/>
            <a:ext cx="12196243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D24183-D0B0-4254-9DD9-EA520964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EC064C-400C-4866-A64B-D4FF2090E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614169"/>
            <a:ext cx="10905066" cy="4393982"/>
          </a:xfrm>
        </p:spPr>
        <p:txBody>
          <a:bodyPr>
            <a:noAutofit/>
          </a:bodyPr>
          <a:lstStyle/>
          <a:p>
            <a:pPr lvl="0" algn="just">
              <a:lnSpc>
                <a:spcPct val="115000"/>
              </a:lnSpc>
            </a:pPr>
            <a:r>
              <a:rPr lang="en-GB" sz="300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Here the data is Users Input. Users input is taken as raw data and this data will be formatted to give a resume.</a:t>
            </a:r>
            <a:endParaRPr lang="en-IN" sz="3000" u="none" strike="noStrike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en-GB" sz="300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project doesn’t need any sampling as the user gives only the requested data. </a:t>
            </a:r>
            <a:endParaRPr lang="en-IN" sz="3000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en-GB" sz="300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data will be fresh for every user and this application will not be working with any global or previous data.</a:t>
            </a:r>
            <a:r>
              <a:rPr lang="en-GB" sz="3000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3000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en-GB" sz="3000" u="none" strike="noStrike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This data doesn’t contain geographical information or any other factors like regional, national or global as the data is user specific.</a:t>
            </a:r>
            <a:endParaRPr lang="en-IN" sz="3000" u="none" strike="noStrike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n-IN" sz="30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589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F29D4-4284-9F47-ACF7-1C90B233C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Page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A66EE4C-5F92-42EA-90E6-F26421158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screen, where user can fill out the details for our resume.</a:t>
            </a:r>
          </a:p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data will be used to build resume in different templates according to the user selection.</a:t>
            </a:r>
          </a:p>
        </p:txBody>
      </p:sp>
      <p:grpSp>
        <p:nvGrpSpPr>
          <p:cNvPr id="24" name="Group 1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1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9F71BC3-4C41-4B47-878E-2FD779EF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853" y="-1338943"/>
            <a:ext cx="7540145" cy="8327571"/>
          </a:xfrm>
          <a:prstGeom prst="rect">
            <a:avLst/>
          </a:prstGeom>
        </p:spPr>
      </p:pic>
      <p:grpSp>
        <p:nvGrpSpPr>
          <p:cNvPr id="26" name="Group 1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Isosceles Triangle 1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5" name="Picture 14" descr="Paint splash on a white background">
            <a:extLst>
              <a:ext uri="{FF2B5EF4-FFF2-40B4-BE49-F238E27FC236}">
                <a16:creationId xmlns:a16="http://schemas.microsoft.com/office/drawing/2014/main" id="{7F5CA814-920C-4C98-98E8-09B74703B3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468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D582D-A40A-2D46-AAA1-36F5B871F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30" y="383815"/>
            <a:ext cx="10905066" cy="1135737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3C8FBC-B7E5-9F40-921A-17510EB48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107" y="1827388"/>
            <a:ext cx="4651850" cy="439398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Authentication </a:t>
            </a:r>
          </a:p>
          <a:p>
            <a:pPr marL="0" indent="0">
              <a:buNone/>
            </a:pPr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create an account or sign in through Gmail or sign in anonymously</a:t>
            </a:r>
          </a:p>
          <a:p>
            <a:pPr marL="0" indent="0">
              <a:buNone/>
            </a:pPr>
            <a:endParaRPr lang="en-US" sz="30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01CA41-C736-EC44-B1CB-9F2000745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529" y="-1567544"/>
            <a:ext cx="7146471" cy="916032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3" name="Picture 22" descr="Paint splash on a white background">
            <a:extLst>
              <a:ext uri="{FF2B5EF4-FFF2-40B4-BE49-F238E27FC236}">
                <a16:creationId xmlns:a16="http://schemas.microsoft.com/office/drawing/2014/main" id="{506E76E8-FFC8-4187-83AC-67B2C03A1B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574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7C5BEC-5E69-7A4B-96B3-5B367CF4E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sz="5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098533-2EB5-439F-B5F2-F61E5BAB2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353074" cy="439398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Another important feature is that user can import, export, print and download resume.</a:t>
            </a:r>
          </a:p>
          <a:p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enables user friendly experience.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A1837D-4371-364A-885F-E6644F182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543" y="-1126671"/>
            <a:ext cx="7195456" cy="798466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Picture 15" descr="Paint splash on a white background">
            <a:extLst>
              <a:ext uri="{FF2B5EF4-FFF2-40B4-BE49-F238E27FC236}">
                <a16:creationId xmlns:a16="http://schemas.microsoft.com/office/drawing/2014/main" id="{C9159C71-20BD-4607-A79F-BBDB1FDF60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412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50D1C5B3-B60D-4696-AE60-100D5EC8A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D8F412-C72C-2045-A27A-9BAE51118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493" y="-223534"/>
            <a:ext cx="4790364" cy="1668424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lang="en-US" sz="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EE36A-2B78-0A47-95DC-0B6472214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493" y="2271418"/>
            <a:ext cx="4667553" cy="3425709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select any template out of the 6 provided templates.</a:t>
            </a:r>
          </a:p>
          <a:p>
            <a:pPr algn="just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change the color of the template.</a:t>
            </a:r>
          </a:p>
          <a:p>
            <a:pPr algn="just"/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can access font, font size, layout colors etc. in the side bar provided.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B7CF7B-977F-F74C-A3BF-A13F0D62D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575" y="0"/>
            <a:ext cx="2711805" cy="6380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32C11E-827E-4A40-8F03-40F16DC8F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0712" y="-1"/>
            <a:ext cx="1679484" cy="3277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F3A919-D44C-EB4F-9902-BA3BCB671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67932" y="2915976"/>
            <a:ext cx="1806332" cy="3524553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FA169C72-4010-413C-A913-4BD6E2D12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58C3C99-2F64-46DC-9F81-BAA40930E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Paint splash on a white background">
            <a:extLst>
              <a:ext uri="{FF2B5EF4-FFF2-40B4-BE49-F238E27FC236}">
                <a16:creationId xmlns:a16="http://schemas.microsoft.com/office/drawing/2014/main" id="{5A254EF8-9CAB-47AB-BE47-CE514DD0185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71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BD52C3-35C7-B841-AA91-B53DD7E69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30" y="267106"/>
            <a:ext cx="10905066" cy="11357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000" kern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DC48C-7A43-364B-AC85-42D9972BE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516360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3000" kern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Firebase Realtime Database is used to store the data and database schem</a:t>
            </a:r>
            <a:r>
              <a:rPr lang="en-US" sz="3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is created according to the requirement.</a:t>
            </a:r>
            <a:endParaRPr lang="en-US" sz="3000" kern="12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FE9D525-7605-154C-849B-3C8E690D0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4178" y="-1355271"/>
            <a:ext cx="7027822" cy="88011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29" name="Picture 28" descr="Paint splash on a white background">
            <a:extLst>
              <a:ext uri="{FF2B5EF4-FFF2-40B4-BE49-F238E27FC236}">
                <a16:creationId xmlns:a16="http://schemas.microsoft.com/office/drawing/2014/main" id="{F2686AEF-9136-45D9-A7B9-415ACFCEC5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5443" r="1" b="1"/>
          <a:stretch/>
        </p:blipFill>
        <p:spPr>
          <a:xfrm rot="10800000">
            <a:off x="-4243" y="10"/>
            <a:ext cx="1219624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429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1449</TotalTime>
  <Words>502</Words>
  <Application>Microsoft Office PowerPoint</Application>
  <PresentationFormat>Widescreen</PresentationFormat>
  <Paragraphs>62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Team-01</vt:lpstr>
      <vt:lpstr>Background Story</vt:lpstr>
      <vt:lpstr>Data</vt:lpstr>
      <vt:lpstr>Main Page</vt:lpstr>
      <vt:lpstr>Features</vt:lpstr>
      <vt:lpstr>Features</vt:lpstr>
      <vt:lpstr>Features</vt:lpstr>
      <vt:lpstr>Database</vt:lpstr>
      <vt:lpstr>Database</vt:lpstr>
      <vt:lpstr>Database</vt:lpstr>
      <vt:lpstr>Code for profile information</vt:lpstr>
      <vt:lpstr>Code for templates</vt:lpstr>
      <vt:lpstr>Code for firebase</vt:lpstr>
      <vt:lpstr>Issues:  </vt:lpstr>
      <vt:lpstr>Work Distribution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Dachepalli, Ravi Krishna Teja (UMKC-Stud</dc:creator>
  <cp:lastModifiedBy>Dachepalli, Ravi Krishna Teja (UMKC-Stud</cp:lastModifiedBy>
  <cp:revision>78</cp:revision>
  <dcterms:created xsi:type="dcterms:W3CDTF">2021-10-14T17:42:03Z</dcterms:created>
  <dcterms:modified xsi:type="dcterms:W3CDTF">2021-12-13T22:40:51Z</dcterms:modified>
</cp:coreProperties>
</file>

<file path=docProps/thumbnail.jpeg>
</file>